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дкий пластырь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29DD550-1BA2-4CA6-AB1D-2701B836FE94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101017/1		Скотч "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TianDe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" (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cz</a:t>
            </a: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)	1	1,20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дкий пластырь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дкий пластырь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дкий пластырь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дкий пластырь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Diavetítés a képernyőre (4:3 oldalarány)</PresentationFormat>
  <Paragraphs>1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2</cp:revision>
  <dcterms:created xsi:type="dcterms:W3CDTF">2017-09-26T02:22:21Z</dcterms:created>
  <dcterms:modified xsi:type="dcterms:W3CDTF">2020-11-30T14:40:16Z</dcterms:modified>
</cp:coreProperties>
</file>